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0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04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550AF-5521-6047-B93E-C75B816152AD}" type="datetimeFigureOut">
              <a:rPr lang="en-US" smtClean="0"/>
              <a:t>3/16/14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464F-67F6-5F42-8586-62F6FDD59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67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geographic images do you see on the map?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water formations are shown?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land formations are indicated?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think “land” and “landforms” impact the formation of nations?</a:t>
            </a:r>
          </a:p>
          <a:p>
            <a:pPr lvl="2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 One – Geography of Central Asia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formations include: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North = Artic Ocean with the Barents Sea, Kara Sea, Laptev Sea, and Eastern Siberian Sea.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West = Bering Sea and the Sea of Okhotsk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Southwest = Black Sea, Caspian Sea, and the Aral Sea.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Northwest = Baltic Sea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 formations include: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Western Siberian Plan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Siberian Plateau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Northern European Plain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Ural Mountains</a:t>
            </a:r>
          </a:p>
          <a:p>
            <a:pPr lvl="1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Lowlands</a:t>
            </a:r>
          </a:p>
          <a:p>
            <a:pPr lvl="2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464F-67F6-5F42-8586-62F6FDD59D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11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students pair up and discuss possible connections between the geographic features they notice on Map One and the political boundaries that they see on Map Two. 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Political Geography of Central Asia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how physical geography impacts political geography include: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Borders form around bodies of water – e.g. Ural Sea and Caspian Sea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Mountains might prevent people from farming. The inhabitants of this region might be nomadic.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Mountains might also form boundaries when political states are formed.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Fertile land might attract invaders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Cold climates impact culture of populations.</a:t>
            </a:r>
          </a:p>
          <a:p>
            <a:pPr lvl="1"/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rationales might include?</a:t>
            </a:r>
          </a:p>
          <a:p>
            <a:pPr lvl="1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464F-67F6-5F42-8586-62F6FDD59D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1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physical or cultural geography: (p = physical; c = cultural)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Mountains in the background = Ural Mountains (p)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 wearing layers of clothing = Cold climate (p and c)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 on horse = nomadic (p and c)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Housing structure is known as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could have to do with nomadic lifestyle or climate (p and 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464F-67F6-5F42-8586-62F6FDD59D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11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physical or cultural geography: (p = physical; c = cultural)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Mountains in the background = Ural Mountains (p)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 wearing layers of clothing = Cold climate (p and c)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 on horse = nomadic (p and c)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Housing structure is known as 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could have to do with nomadic lifestyle or climate (p and 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464F-67F6-5F42-8586-62F6FDD59D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1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human or cultural geographic features are seen in this image: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horses = nomadic (c)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structures can be taken down and rebuilt = nomadic life style (p and 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464F-67F6-5F42-8586-62F6FDD59D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11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information about clothing: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Layers of clothing could protect people from the elements (cold weather, sand storms)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464F-67F6-5F42-8586-62F6FDD59D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11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questions to ask here: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 you think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located by water? (water source, maybe protection from the elements; p and c)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physical feature is located in the background? (Ural mountains; p)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464F-67F6-5F42-8586-62F6FDD59D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11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things to point out: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clothing (p and c)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rugs (p and c)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Speculate about the types of food they might eat.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464F-67F6-5F42-8586-62F6FDD59D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41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aspect in this image: 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lifestyle indicates they are herders</a:t>
            </a: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the ability to move around along long tracks of land contribute to a nomadic lifestyle (p and c)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464F-67F6-5F42-8586-62F6FDD59D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4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4675-8B0B-D445-AFA1-C67F10AC95B2}" type="datetimeFigureOut">
              <a:rPr lang="en-US" smtClean="0"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B41B-0008-4147-A46E-AC4DCC3A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7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4675-8B0B-D445-AFA1-C67F10AC95B2}" type="datetimeFigureOut">
              <a:rPr lang="en-US" smtClean="0"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B41B-0008-4147-A46E-AC4DCC3A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1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4675-8B0B-D445-AFA1-C67F10AC95B2}" type="datetimeFigureOut">
              <a:rPr lang="en-US" smtClean="0"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B41B-0008-4147-A46E-AC4DCC3A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7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4675-8B0B-D445-AFA1-C67F10AC95B2}" type="datetimeFigureOut">
              <a:rPr lang="en-US" smtClean="0"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B41B-0008-4147-A46E-AC4DCC3A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8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4675-8B0B-D445-AFA1-C67F10AC95B2}" type="datetimeFigureOut">
              <a:rPr lang="en-US" smtClean="0"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B41B-0008-4147-A46E-AC4DCC3A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7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4675-8B0B-D445-AFA1-C67F10AC95B2}" type="datetimeFigureOut">
              <a:rPr lang="en-US" smtClean="0"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B41B-0008-4147-A46E-AC4DCC3A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4675-8B0B-D445-AFA1-C67F10AC95B2}" type="datetimeFigureOut">
              <a:rPr lang="en-US" smtClean="0"/>
              <a:t>3/16/14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B41B-0008-4147-A46E-AC4DCC3A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6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4675-8B0B-D445-AFA1-C67F10AC95B2}" type="datetimeFigureOut">
              <a:rPr lang="en-US" smtClean="0"/>
              <a:t>3/16/14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B41B-0008-4147-A46E-AC4DCC3A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3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4675-8B0B-D445-AFA1-C67F10AC95B2}" type="datetimeFigureOut">
              <a:rPr lang="en-US" smtClean="0"/>
              <a:t>3/16/14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B41B-0008-4147-A46E-AC4DCC3A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4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4675-8B0B-D445-AFA1-C67F10AC95B2}" type="datetimeFigureOut">
              <a:rPr lang="en-US" smtClean="0"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B41B-0008-4147-A46E-AC4DCC3A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1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4675-8B0B-D445-AFA1-C67F10AC95B2}" type="datetimeFigureOut">
              <a:rPr lang="en-US" smtClean="0"/>
              <a:t>3/16/14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B41B-0008-4147-A46E-AC4DCC3A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8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C4675-8B0B-D445-AFA1-C67F10AC95B2}" type="datetimeFigureOut">
              <a:rPr lang="en-US" smtClean="0"/>
              <a:t>3/16/14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AB41B-0008-4147-A46E-AC4DCC3A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Physical and Cultural Characteristics of Kazakhstan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4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#9 (Herding)</a:t>
            </a:r>
            <a:endParaRPr lang="en-US" dirty="0"/>
          </a:p>
        </p:txBody>
      </p:sp>
      <p:pic>
        <p:nvPicPr>
          <p:cNvPr id="9217" name="Picture 1" descr="00102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93838"/>
            <a:ext cx="6708775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31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Geography of Central Asia </a:t>
            </a:r>
          </a:p>
        </p:txBody>
      </p:sp>
      <p:pic>
        <p:nvPicPr>
          <p:cNvPr id="1025" name="Picture 3" descr="ussr_terrain_197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93838"/>
            <a:ext cx="68580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34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(Political Geography of Central Asia)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2049" name="Picture 1" descr="centras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t="13011" r="11839" b="12104"/>
          <a:stretch/>
        </p:blipFill>
        <p:spPr bwMode="auto">
          <a:xfrm>
            <a:off x="1019048" y="1238713"/>
            <a:ext cx="7117662" cy="538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33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Image #3 (</a:t>
            </a:r>
            <a:r>
              <a:rPr lang="en-US" dirty="0"/>
              <a:t>Origins of the Kazakh </a:t>
            </a:r>
            <a:r>
              <a:rPr lang="en-US" dirty="0" smtClean="0"/>
              <a:t>People)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3073" name="Picture 3" descr="SB_-_Kazakh_man_on_horse_with_golden_eag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493838"/>
            <a:ext cx="6608762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59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Image #4 (</a:t>
            </a:r>
            <a:r>
              <a:rPr lang="en-US" dirty="0" err="1" smtClean="0"/>
              <a:t>Ger</a:t>
            </a:r>
            <a:r>
              <a:rPr lang="en-US" dirty="0" smtClean="0"/>
              <a:t>-housing structure)</a:t>
            </a:r>
            <a:endParaRPr lang="en-US" dirty="0"/>
          </a:p>
        </p:txBody>
      </p:sp>
      <p:pic>
        <p:nvPicPr>
          <p:cNvPr id="4097" name="Picture 1" descr="00103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493838"/>
            <a:ext cx="8001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2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Image #5 (</a:t>
            </a:r>
            <a:r>
              <a:rPr lang="en-US" dirty="0"/>
              <a:t>Resting next to the </a:t>
            </a:r>
            <a:r>
              <a:rPr lang="en-US" dirty="0" err="1" smtClean="0"/>
              <a:t>Ger</a:t>
            </a:r>
            <a:r>
              <a:rPr lang="en-US" dirty="0"/>
              <a:t>)</a:t>
            </a:r>
          </a:p>
        </p:txBody>
      </p:sp>
      <p:pic>
        <p:nvPicPr>
          <p:cNvPr id="5121" name="Picture 1" descr="00101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93838"/>
            <a:ext cx="80772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21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Image #6 (Man on Horse)</a:t>
            </a:r>
            <a:endParaRPr lang="en-US" dirty="0"/>
          </a:p>
        </p:txBody>
      </p:sp>
      <p:pic>
        <p:nvPicPr>
          <p:cNvPr id="6145" name="Picture 1" descr="SB_-_Kazakh_woman_on_hor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317625"/>
            <a:ext cx="7170737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38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Image #7 (Settlement)</a:t>
            </a:r>
            <a:endParaRPr lang="en-US" dirty="0"/>
          </a:p>
        </p:txBody>
      </p:sp>
      <p:pic>
        <p:nvPicPr>
          <p:cNvPr id="7169" name="Picture 1" descr="SB_-_Kazakh_yurts_near_Katun_Ri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68463"/>
            <a:ext cx="7315200" cy="483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83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#8 (Living Conditions)</a:t>
            </a:r>
            <a:endParaRPr lang="en-US" dirty="0"/>
          </a:p>
        </p:txBody>
      </p:sp>
      <p:pic>
        <p:nvPicPr>
          <p:cNvPr id="8193" name="Picture 1" descr="SB_-_Inside_a_Kazakh_yu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317625"/>
            <a:ext cx="7810500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594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609</Words>
  <Application>Microsoft Macintosh PowerPoint</Application>
  <PresentationFormat>On-screen Show (4:3)</PresentationFormat>
  <Paragraphs>73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Physical and Cultural Characteristics of Kazakhstan </vt:lpstr>
      <vt:lpstr>Physical Geography of Central Asia </vt:lpstr>
      <vt:lpstr>(Political Geography of Central Asia) </vt:lpstr>
      <vt:lpstr>Image #3 (Origins of the Kazakh People) </vt:lpstr>
      <vt:lpstr>Image #4 (Ger-housing structure)</vt:lpstr>
      <vt:lpstr>Image #5 (Resting next to the Ger)</vt:lpstr>
      <vt:lpstr>Image #6 (Man on Horse)</vt:lpstr>
      <vt:lpstr>Image #7 (Settlement)</vt:lpstr>
      <vt:lpstr>Image #8 (Living Conditions)</vt:lpstr>
      <vt:lpstr>Image #9 (Herding)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and Cultural Characteristics of Kazakhstan </dc:title>
  <dc:creator>Elizabeth Orlando</dc:creator>
  <cp:lastModifiedBy>Elizabeth Orlando</cp:lastModifiedBy>
  <cp:revision>7</cp:revision>
  <dcterms:created xsi:type="dcterms:W3CDTF">2014-03-16T23:51:49Z</dcterms:created>
  <dcterms:modified xsi:type="dcterms:W3CDTF">2014-03-17T00:24:04Z</dcterms:modified>
</cp:coreProperties>
</file>