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67" r:id="rId3"/>
    <p:sldId id="268" r:id="rId4"/>
    <p:sldId id="259" r:id="rId5"/>
    <p:sldId id="262" r:id="rId6"/>
    <p:sldId id="257" r:id="rId7"/>
    <p:sldId id="261" r:id="rId8"/>
    <p:sldId id="260" r:id="rId9"/>
    <p:sldId id="263" r:id="rId10"/>
    <p:sldId id="264" r:id="rId11"/>
    <p:sldId id="265" r:id="rId12"/>
    <p:sldId id="266" r:id="rId1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4643" autoAdjust="0"/>
  </p:normalViewPr>
  <p:slideViewPr>
    <p:cSldViewPr>
      <p:cViewPr varScale="1">
        <p:scale>
          <a:sx n="78" d="100"/>
          <a:sy n="78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4608F17-F414-49E0-B1DD-2DC009CD25EB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5BA17A5-FC92-46FF-9784-0C89EC69C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5D738-EF34-4CB9-9300-D98B0F44326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4176-1DDC-40F9-966B-3F62BB7F8B4B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BA78DF-AC64-4889-811C-CEB6635BE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4176-1DDC-40F9-966B-3F62BB7F8B4B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78DF-AC64-4889-811C-CEB6635BE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4176-1DDC-40F9-966B-3F62BB7F8B4B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78DF-AC64-4889-811C-CEB6635BE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484176-1DDC-40F9-966B-3F62BB7F8B4B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7BA78DF-AC64-4889-811C-CEB6635BE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4176-1DDC-40F9-966B-3F62BB7F8B4B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78DF-AC64-4889-811C-CEB6635BE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4176-1DDC-40F9-966B-3F62BB7F8B4B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78DF-AC64-4889-811C-CEB6635BE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78DF-AC64-4889-811C-CEB6635BE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4176-1DDC-40F9-966B-3F62BB7F8B4B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4176-1DDC-40F9-966B-3F62BB7F8B4B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78DF-AC64-4889-811C-CEB6635BE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4176-1DDC-40F9-966B-3F62BB7F8B4B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78DF-AC64-4889-811C-CEB6635BE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484176-1DDC-40F9-966B-3F62BB7F8B4B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BA78DF-AC64-4889-811C-CEB6635BE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4176-1DDC-40F9-966B-3F62BB7F8B4B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BA78DF-AC64-4889-811C-CEB6635BE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484176-1DDC-40F9-966B-3F62BB7F8B4B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7BA78DF-AC64-4889-811C-CEB6635BE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sws.org/articles/2009/jul2009/chic-j01.shtml" TargetMode="External"/><Relationship Id="rId3" Type="http://schemas.openxmlformats.org/officeDocument/2006/relationships/hyperlink" Target="http://en.wikipedia.org/wiki/Poverty" TargetMode="External"/><Relationship Id="rId7" Type="http://schemas.openxmlformats.org/officeDocument/2006/relationships/hyperlink" Target="http://www.chicagosfoodbank.org/site/PageServer" TargetMode="External"/><Relationship Id="rId2" Type="http://schemas.openxmlformats.org/officeDocument/2006/relationships/hyperlink" Target="http://www.globalissues.org/article/8/solving-world-hunger-means-solving-world-pover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edingamerica.org/hunger-in-america/hunger-facts/hunger-and-poverty-statistics.aspx" TargetMode="External"/><Relationship Id="rId5" Type="http://schemas.openxmlformats.org/officeDocument/2006/relationships/hyperlink" Target="http://www.worldhunger.org/articles/Learn/world%20hunger%20facts%202002.htm" TargetMode="External"/><Relationship Id="rId4" Type="http://schemas.openxmlformats.org/officeDocument/2006/relationships/hyperlink" Target="http://www.downtoearth.org/health/general-health/steps-to-end-world-hunger" TargetMode="External"/><Relationship Id="rId9" Type="http://schemas.openxmlformats.org/officeDocument/2006/relationships/hyperlink" Target="http://www.feedingillinois.org/hunge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/>
              <a:t>By: Tommy K., Trey J.,  </a:t>
            </a:r>
          </a:p>
          <a:p>
            <a:r>
              <a:rPr lang="en-US" sz="1800" dirty="0" smtClean="0"/>
              <a:t>and Matthew 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Poverty and Hunger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46482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“Try not to become a man </a:t>
            </a:r>
          </a:p>
          <a:p>
            <a:pPr algn="ctr"/>
            <a:r>
              <a:rPr lang="en-US" i="1" dirty="0" smtClean="0"/>
              <a:t>of success</a:t>
            </a:r>
          </a:p>
          <a:p>
            <a:pPr algn="ctr"/>
            <a:r>
              <a:rPr lang="en-US" i="1" dirty="0" smtClean="0"/>
              <a:t> but a man of value.”   </a:t>
            </a:r>
          </a:p>
          <a:p>
            <a:pPr algn="ctr"/>
            <a:r>
              <a:rPr lang="en-US" i="1" dirty="0" smtClean="0"/>
              <a:t>-Albert Einstein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Poverty</a:t>
            </a:r>
          </a:p>
          <a:p>
            <a:pPr marL="82296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MDC’S come in with resources</a:t>
            </a:r>
          </a:p>
          <a:p>
            <a:pPr marL="82296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Filter water so they have clean water and add </a:t>
            </a:r>
            <a:r>
              <a:rPr lang="en-US" i="1" dirty="0" err="1" smtClean="0">
                <a:solidFill>
                  <a:schemeClr val="tx1"/>
                </a:solidFill>
              </a:rPr>
              <a:t>acces</a:t>
            </a:r>
            <a:r>
              <a:rPr lang="en-US" i="1" dirty="0" smtClean="0">
                <a:solidFill>
                  <a:schemeClr val="tx1"/>
                </a:solidFill>
              </a:rPr>
              <a:t> to water</a:t>
            </a:r>
          </a:p>
          <a:p>
            <a:pPr marL="82296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Bring in nutritional needs</a:t>
            </a:r>
          </a:p>
          <a:p>
            <a:pPr marL="82296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Supply cloths and shelter</a:t>
            </a:r>
          </a:p>
          <a:p>
            <a:pPr marL="82296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Setup more education and healthcare</a:t>
            </a:r>
          </a:p>
          <a:p>
            <a:pPr marL="822960" lvl="1" indent="-45720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by Step Solution</a:t>
            </a:r>
            <a:endParaRPr lang="en-US" dirty="0"/>
          </a:p>
        </p:txBody>
      </p:sp>
      <p:pic>
        <p:nvPicPr>
          <p:cNvPr id="3074" name="Picture 2" descr="http://planetgreen.discovery.com/imported/nav-workconnect/2010-05/end-poverty-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601308"/>
            <a:ext cx="2514600" cy="1644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Hunger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End Poverty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Lower cost of food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Help bring in food to help raise supplies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DONT WASTE FOOD!!!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by Step Solution</a:t>
            </a:r>
            <a:endParaRPr lang="en-US" dirty="0"/>
          </a:p>
        </p:txBody>
      </p:sp>
      <p:pic>
        <p:nvPicPr>
          <p:cNvPr id="2052" name="Picture 4" descr="http://www.spdlc.org/files/Feed_My_Starving_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657600"/>
            <a:ext cx="1676400" cy="2619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00" dirty="0" smtClean="0">
                <a:hlinkClick r:id="rId2"/>
              </a:rPr>
              <a:t>http://www.globalissues.org/article/8/solving-world-hunger-means-solving-world-poverty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>
                <a:hlinkClick r:id="rId3"/>
              </a:rPr>
              <a:t>http://en.wikipedia.org/wiki/Poverty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>
                <a:hlinkClick r:id="rId4"/>
              </a:rPr>
              <a:t>http://www.downtoearth.org/health/general-health/steps-to-end-world-hunger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>
                <a:hlinkClick r:id="rId5"/>
              </a:rPr>
              <a:t>http://www.worldhunger.org/articles/Learn/world%20hunger%20facts%202002.htm</a:t>
            </a:r>
            <a:r>
              <a:rPr lang="en-US" sz="1000" dirty="0" smtClean="0"/>
              <a:t> </a:t>
            </a:r>
          </a:p>
          <a:p>
            <a:endParaRPr lang="en-US" sz="1000" dirty="0" smtClean="0"/>
          </a:p>
          <a:p>
            <a:r>
              <a:rPr lang="en-US" sz="1000" dirty="0" smtClean="0">
                <a:hlinkClick r:id="rId6"/>
              </a:rPr>
              <a:t>http://feedingamerica.org/hunger-in-america/hunger-facts/hunger-and-poverty-statistics.aspx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>
                <a:hlinkClick r:id="rId7"/>
              </a:rPr>
              <a:t>http://www.chicagosfoodbank.org/site/PageServer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>
                <a:hlinkClick r:id="rId8"/>
              </a:rPr>
              <a:t>http://www.wsws.org/articles/2009/jul2009/chic-j01.shtml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>
                <a:hlinkClick r:id="rId9"/>
              </a:rPr>
              <a:t>http://www.feedingillinois.org/hunger/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ingo.care2.com/pictures/c2c/share/27/271/139/2713906_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48000"/>
            <a:ext cx="4131593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50292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2400" i="1" dirty="0" smtClean="0"/>
              <a:t>Extreme poverty and hunger are affecting people all around the world…</a:t>
            </a:r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Aharoni" pitchFamily="2" charset="-79"/>
              </a:rPr>
              <a:t>The Problem</a:t>
            </a:r>
            <a:endParaRPr lang="en-US" dirty="0">
              <a:solidFill>
                <a:schemeClr val="tx1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Sub-Saharan Africa</a:t>
            </a:r>
          </a:p>
          <a:p>
            <a:r>
              <a:rPr lang="en-US" sz="2000" i="1" dirty="0" smtClean="0"/>
              <a:t>Since Asia </a:t>
            </a:r>
            <a:r>
              <a:rPr lang="en-US" sz="2000" i="1" smtClean="0"/>
              <a:t>has succeeded </a:t>
            </a:r>
            <a:r>
              <a:rPr lang="en-US" sz="2000" i="1" dirty="0" smtClean="0"/>
              <a:t>in reducing their own poverty…this has lowered the poverty of the entire world</a:t>
            </a:r>
          </a:p>
          <a:p>
            <a:r>
              <a:rPr lang="en-US" sz="2000" i="1" dirty="0" smtClean="0"/>
              <a:t>Most affected regions are Sub-Saharan Africa and Asia and the Pacific</a:t>
            </a:r>
          </a:p>
          <a:p>
            <a:pPr>
              <a:buNone/>
            </a:pPr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28" name="AutoShape 4" descr="data:image/jpeg;base64,/9j/4AAQSkZJRgABAQAAAQABAAD/2wCEAAkGBhMSEBQTExQUFRAVFhUaGBgXGBgYHhccGhgVGBYbFxUYHCYeIRkoGxYZIDAgIygpLCwuGB8zNjAqNSYrMCkBCQoKDgwOGg8PGi8kHiQwNS8yLSoqMDAsNDIsLDQsLSwsLCwtLCwsLCw0KSwsKSwsKSwsLCwsLC4sKSwtLC0sLP/AABEIANAAwQMBIgACEQEDEQH/xAAbAAEAAgMBAQAAAAAAAAAAAAAABAUCAwYBB//EAEAQAAICAQMCBAMEBgcJAQEAAAECAxEABBIhMUEFEyJRBmFxFDJCgSNSYpGh8DNTcoKxwdEVJENzkpOy4fHCF//EABoBAQACAwEAAAAAAAAAAAAAAAABAwIEBQb/xAAwEQACAQIEBAUCBgMAAAAAAAAAAQIDEQQSIfAxQVFhBRMigZFx0UKhscHh8RQVMv/aAAwDAQACEQMRAD8A+44xjAGMZhK9DjqeBgHryAdf5+gzXTdQf7p/h+eZpEB9e57nEklfU9B74BrDMTXA78c/lzmX2cd+frznsamyTXbpmzANX2dfYVmkxLsNgCya+ftWSXWwR75obkDrvFgV/j9MA3xLSgewGZZp9Y9m/hmccobof5+eAZ4zWzkmlr5k/wCmYrqR+Lg/z3wDdjPFa+nTF4B7jGMAYxjAGMYwBjGMAYxjAGMZrlbsOp/gPfAEk4Brv7Zq80dSwJHRQR+WVfxD4o8BijhEfmSl7MgYgKi2xpSCTZUfnlLqtXqZgEkeFY9ylvKWRGYA3t3FzQJq806+No0Hlm9eli2FKU9Ujswjd2/cMySMD6/z3ziPhz4xdQPtAf7I1eXPIVtQSRU1H7vSpDXX1e57hWsWOQcvpVYVY5oswlFxdme4xjLTEZphHqY/P+eM3ZqgNgnuTz8u1YBtzXLDfThh0P8APbNmMAwjSrs2Tnko5X6/65szCXt9RgGLacdRYPy4zGSFQLqq7jr+/N+eMtiuxwDQo2vXJDfnyP8AKskZG08dMQTZA4+n88ZJwBjGMAYxjAGMYwBjGMAi+IeJxwqDI6ICaG9gtn6nKqX4z0cZIOojL0TxZHT3UEdvfNPx9plbTKSoJSaAhyATFcigsvz5r+98sglz7n9+cvG494aSio3v3/g2KVHzFe5E0xlkKzzOzSmMDbtCrGGO9gFHN3Qskn0jJJNC/YE/u5xmvVNUbn2R/wDxOeXqVJVZOUnqzoRioqyI3gq/7rCD/VJ/hkvw7Xvo+EVpNLfMY5aL3MNnlO/l9vw/q5p8NH6CL/lx/wDguSMupYmdCo5wf2MZQU42Z12j1qSxrJGyvGwsMpsH8835wMfij6HzpVVXhdkZ0sqVb0o7JwQSRRINcg885ey/HWloiJzPIOiRBms+2+tgHuSaGesoYunWp57269jmzpyjKx0BOcvqfjVPP8vTxSz0CXdaWIEUNvmvQZ/7N5W6vzdTzqWGztChIjHt5h6yH60vy75uVQAABQAoAcAD2A9s5mJ8XUfTRV+74GxDDX1kS3+PVTiXTzrIzBUUBXVy3CgSqdim+KYj88sfCPiZJm8t1MWoq/LajY943HpcfTkdwM5D4koaZ3JpoqkQ+zqfRx3BJ21+1k2bSiRAJFF8GgT6GHdHFEEHowo5TDxeorOcVbnbfcyeGjyZ3eYS9vqM5LQ/EMun4m3Tacf8QC5IwP6xR/SD9pRfuD1zd8T/ABEhSBIJ13SyxfcYFjGSwZhXIFit3ajnahiqc6bqRd0vk1XTkpZWdVjOB+xn+u1P/ek/1x9iP9dqf+9J/rmh/uKPR/l9y7/Fn1R2+q4Abj0+/t3F5tjkDAEEEHoRnAT+HGUKs8jzxISUjkCsATYtmrc5AJA3dAe/XN3w7u0+tjghJ+zypK7xHlY9u31xk/dt2ClBwdxPFZdR8SpVqipxT1MZUJRjdnd4xjOka4xjGAMYxgDGMYBwvxDqpNRqisci/Z4NnBUsrTWxY2rDcUG3gkgMeljiNptcwl8mUKJNpZGX7sig0aB5DCxa89bBrpz+l12qRBHFG5jR5ERUiBKKrsFWRnKLvA4NdSD16mRqvGI5Y9MJH8ubz03bS8fl1vD+twKFAqeeprnPJ4vPVqty4cNOVv6OlTtGKSLmfxuBCQ0i7lNEC2IPtSg/+sj+IeMQNDKomjto3A57spA4rnk5v0OvgXbFHIpu6AYtZ5Y2wsbjyeTZ5yf/AI5z9IvVPfsXcTXpx6E42+lePb0jj8umbKyCPES9+QgkAsFy21LHFA0S1HrXHzvIut8JbyXPmStqNpIZWZbI52qikAKelfPqTzkKOuuhNy1n1AjRnY0qAsT7ACzkfwpGEEYYENtth7FiWIPzF1kRYdNsMpJaOPcT5ju+zby1o54YV0IvM18aoB5InjhYAh2KnbfNyKpJQURyfzrJy6WRFyyxkAePaeuZUXpw1qTfQhWAJB7EAg57/t/Tirkq+QCrgsLolQVtlHcjgd6yMkuj+Cbo0+PPuVYF5llaP0jsiyK0jt7KAOvvQF5asecqPhna0Pm7g8sjNvcENdMwQWOwWqHbLbJn6fR03+xC11Pcr9LEqambaApeOJjXG47pQSR3PSzkrVagRxu5FhFLV70Lr/LI/h2gK08hLTEGyWJC7juKoDwFHA4A+6MhaJ77kk3GMZgSMrvFWMbxaiN1SeJiF3AlZA/DxsFBYg0CKBIKg5Y5VeI69I9RGZDQWKVkAFsxJRWAUck0RQA5s+2XUJShNShxRjJJqzO1+GvHhq4BLsaNwzI6N1R1NML79jfzy1z5r4R8SDS6uWopngn8tztUgo4tJGWJqZ7Gy9gJ9JJz6B4d4lFPGJIXV4z0I9x1BHUEdweRnssPXVaClz5o5U4OLsSsYxmwYDBxjAMdn1/fjMsYBy/xX8M7wZoAVlF+YkdIdQtgld45EnHDdeSLAaxzsXi0PlDykaSAAFiq2qA8ndu6sLsqLYc3n0rPnvivh82kjMVf7vZRJ74iV91eaPvBlug3QnbZBzjeJ4XOlUirvn9/Y2sPUt6WzT47KfKjZTaiaE8ECwWAFP0Ucj1dxY75h4lqZjEy+SyBqDMHViik0x2p6iQL+7eRdVo2QLp/u6N3RdxdiQm3mP3Csw22W/GAM6ACs882opW1577m9xKoeJIzxw6d4xw/4SwVUC0FAIH4h34zDX6zVRMpCwyKQ42jchsDcPUSQOA3auBzzkyy+o7hYlYE+7SBGAA9gou/cj55lrlBaG6rzRd/2H4/9d8hNJrTlvp2BVanw1D5c5IaSWWDdQ2iRfTtQobO1Qofnn089c6DKbwNdzAmzthQx3fpV2luvY0qL9BWXGRUbvlfIIEdPcdPl9MNXU9r5PYd+fywTlfqrmd4QQI1VfMPBJ336B2HpFk8n1CvfMErk3KmGFIpY50AiSZ0tFbqrBwGePoQzMnQHbV31zp8pdbJFp5/MkMYSYk2wFoyKoBVuuyqFfhNEcXkh9e8oI06iuB5r2FHNHYhFvQs3wp45OX1M07Sfy98uBirLQk+IaTzYyu7aeCCeQCpDDcO62BY7jMfDNd50Svxu5DAG9rA04v5HNP+yC39NK8qA3sKoimum8IPVR7E18swX/d5HJQCGVk9a0AhCqgDpxQsffF9RdVmFlbLe+9/BPcs8YxlRkePIFBJICgWSTQAHUk+2QvDwXYzsAAygRiuQllgWP6zXdDoKHJvMNdKJHEA5IMbyXVBA26qPJJKdAD86yyvM+C+pBq1GnV12uoZT2P+I9j8xzlR8PeJNp/EVp/0GolaBg5JLOiMUZuwksBQTy6kXyAcu8rPGPB0lp9gaRa/ZLCwaDiiHFWrAiiPYnNnB4jyKik+BXUhnjY+j3lbqvibSxkh9RCGXqu9S3S6CA7ieRwBZsZw4jglapWlaX2neQMR+rW4KycdBY98sodKigBERQOm1VAH0ocZ2KnjEY/8wfvp9zVjhW+LOp8I8ci1Ifyy25G2urqyMp6i0YA0RyD3Bywzk/gGEsNRqb/R6iX9GP2Yx5e7d7MVJAHAHTqc6zOxSlKUFKSs2jWkkm0hjGMsMRmLoGBBAIIog8gg9QR7ZljAOI8V+EdSsbxafypIXDBVkYxtECbA3BWDKOg4BFDrWSoPhjVOLeaOL2VE80j+1I5Fn6KM63GabwOHcszjv6FvnTta5xMnwrrI5XaNoZfMCLbbotm2/U6LuDmjXpK8AD55MHwLvoz6mdyGU7YyIU9JsUqgt+e+/mM6rGTHBUIyzKCvv4IdWbVrnOf/AM+0QB2xutjnbNML6kEgPRIJPJvrlCJZIaiminMq+kskMsiyAceYrRqRRFEjggkis+g4yMTgqWISUtLdCYVZQ4HzWLbPNIJEaowgWOVSp5G5pPJajR3KAxHZhxllBp1RdqKFX2Ar+TmXxr4gBq4EDQqyRyOTISvDnYoWuvRrH0PtlVpvEdQ8ZdY4XFyAbZGG7YSAQSpHqrj655rGYfyamSL004m/SnmjdkjSKDNMWH6QGhfNRkejb2o+q/mDfTJWpn2VYYljSqosni+LoUB3JAGUx1EspVkQpJuVHKnlVJBdZEcKQwDbgwBo+4PMrS6FBqSUBAjSmtmbcz0w+8TyFXk9TuGaso24liZJTxSI9XVSOqudhH1Vq9s1t4pE3pG6QHj0xs6m/wAJIFcjse2TJIg33gGrpYBquRV/PMycwut/0SVPhmpCN5NMIzuMRZWShZLRHd+JRyK/D9MtFkBuiDXWiDX1zXqdIki7XUMtg0fcf/SPoT75XT+Hos0SxjyQUlsx0pYDaQvTpZ3X14q+cy0kxwJ2s0KyUfuyKQVcAEofz7HoV7gnMfDtZ5im6EiMVkUfhYf5EEMPkwyH4h4GrRktJI7LbKZJDtBA/EoATbXBFdDkiLw6JkRkXymKggx+kixdHimHPRgQcn05eO976xzJ2ejILaaU/fmGwdfLQoxAH6+41+QB9iMj6DSvLGGlkdkf1KnpHpNbRI6AFjXJHA571eY5Va9ySV4i4rywqvI3RWFhR3dx2UfxPA65C1PhwWJdJAP0upYrxwaNGeU10AW+nHKgZLmeLTIWCBQxACoBukY8Kqjjc3PAy/8AhPwCSIvqNRt+1SqoKjkQotkRqbNmzbEdT8gM6Ph+Fdaaf4U9e76FFaooK3M6CCFUVVUBVUAADgAAUAB7VmeMZ6w5oxjGAMYxgDGMYAxjGAMYxgHD6lW+2anzf6W029x5NHyto7Dd5l/tX2IzZ/I/+Ze+P+B+eFdG2aiO9jGyDfVJFHWM0L7ggEcjPnmj0umr9Kol1ZZyyVbq5b9IirfpUE1ZIBFXxWeX8Rwko1HUb0fvvfQ6FConHL0J3hWrVNOeAzJIyHZRMj7qB/tNYPJ4B60MsNHEw3FqDO5YgGwPSqgXQvhBkSC5GSojFHG24hlCkttZdqqONovl+h7X1yyzlzerNhDGMZWZHuUcXjsAd5HkA+8qcMaROWNgVbH1V1rblxqNP5iMnI3qy8GjyCODnPeDw+csdySyAROspLUquV8sCNQAu4escDoee2XU1Gzb3uxi27knVal2MHmmOOOSRf0Rvc6kEjzGNAV6SVHBNAk9DeZB0/htEmRvN9Aj9SKPTd+oDgm/kOnTDad4hcRLoP8AhN7e0b9QfZWsduMxlZ6Le+/ySiTqf6N/7D/+JyF4c7MIdNp1DS+TGST9yFNoAeQj352oOWrsATmf25piItLTzuAb/DEpNb5fauaTqxFV1Odf8P8Aw9Fo4vLjskm3duWdqALH93AHAHAzqYDAOt6qi9P6/wAGtWrZdI8TV4P8LxQEObl1FczSct89o6Iv7KgD65c4xnp4xUVZLQ0G78RjGMkgYxjAGMYwBjGMAYxjAGMYwBnCfEHgQTxDzrkX7QlWjbaaMLuVhVepApB6+g/LO7zmvjKIg6eU8xxyFW5raZQI0b5+ohf799s1MbDNh5rsW0naaOd1miKRs8bymRRuppGcNt5KlWscgEe+bJPHYAgdZFe9oVVILMWICgJd7rPTJ+Y7Bd0L96H+OeNzJ8TqWI2k8QDsybXSRKLKw7G9pDD0kGj0J6ZKyDPKE1CFqCvGyg2BRU7/AFWelE1+fvk2NwwDKQVPQg2D9COMiS5oIyByF4b6Q0X9WaHzVrZD+6x9VOZeIltgRTteQ7Q11t4ZiwrmwFPTuRmH+zdrb43YSVRLszhwLpWBPa+CKI+eFa2u96gm4yHFrzv2Om02BuVgy7iCwB6MOAasc/uuZkNWJNnwHKnnaxWoarzQzd7iIqAg/q0G46g7rzsc4j4PmSHXaqJqD6jZLGbreFTY6qKrcpXcaPRxedvntsI06EGuiOTVVpsYxjNkrGMYwBjGMAYxjAGMYwBjGMAYxjAGcp8VappZhph6YUEUshqy53kxIvsA0W5j14UDqc6vPnS+Kp52oMsg87z5Ea+AAjFI1B6AbaNE8lie+c/xGrKnQeXi9C+hFSnqWOeZ7jPHnTImrddyqYjKfvAUhA2kC7dgL5+uQfC/A1VAaeKXdI3pcErudjRFtGfSRdDtk5n/AN4UX1iNfMhwTXuarJQN9OmZ5mlZEWKrU6eVNu25ArWrG2dbFMrgfeQixYojj2yZ4cZPJUzEebRLUNoHJNV2oUPyzLUawKdoBeQ8hF617sTwq/M/leQVmJbZOXUktwPTERfpAlABYle1jo3GTq1u+/yB5ISyXZQS6hCrkAlFCrsNNwLZCBf9Z86yb9jbvLJ+WwUfe9vPyByFq9OI4/KisJ5Mnp3EjaBSqgN82wqjwK7VlsB0/k//AHIk+gRC0PhoPiOjItnTz5GaQ7jtEYQBegB3ODSj3z6FnD+DqZfEYmj5ECTCVh90b9gWO+m/coauwXnqM63xHxWKBd0rhQeB3LH2VRyT8gM9Z4amsNG/f9Tm19ajsSmYAWeAMoNB8YRy6ryNjBWEnlSEipTG22QKOorqP1gCfrRfEHj51pSCBD9mDq07yxsoYK0brGivRJbqSRVd+uaYZV+36KFAd8cjOQqkBI/JmW7A2gXQrJnjV58aVPW/EKl6HJn0PGMZ0CgYxjAGMYwBjGMAYxjAGMYwBnGeKaEwahlPMGoLupPZzzJG19QRbr/fHYZ2eVXxRpd+klI/pEUyJ8nj9S/vqvoTmri8Oq9JwfHl9SynPJK5yo8Jg/qYv+2n+mYr4OgPoLxX18ptgbtytEX8wAclxyBgGX7rAEfQix/A5r1Wq8tQ20sSyqFBAssaHJ4H1zxeaXU6tkUkPhE0uxpJg0QJKxum8qRYBZyw3kfte+bZvDfI2us0qpuAkooqgN6Q4j27QAxF0OQSTdZaaFCI1DCmrkWDXJPUcZvZbBB6Hg/55Y6sr25exFjVptOEBokkm2Y9WPua4+QA4AHGea1iIpCBZ2Px7+k5Aj1ohkMJ3vHwVKhnMQr7klWQL5U88Gj0BzZLqVnIjjIZbBlIugo52H9pjQr2vMcrvfkTc9lESxQ7xvoIIwBuZ22ihGo5JIHTpXXjLnwz4UklQvqpJFLm/Jjfasa9kZ19TP8ArEMB2HHWB4Woj8Ther86KSM2AaaMB02GrUFd91waHfO7z0PhuEpSpqrLVvry31NGvUlmyrQ0aLRRwoI4kVI16KoAA7ngfPnOW8Xe9dJ+xFEovtuLs235GhZ7lflnVazVrFG8jmkRSxNE8AWeByfpnGCV5ZXnkG1nCqqcfo0W9oYjq5JLH2sAdLN3itSMaDi3q/uYYeLc7mxj3P8AHJfwJBuGo1NemeQeWxu2iRQq0CeE3byOlhr75SeKRGdo9InLTkb6/DCpBmY/Ij0D3L59DjQAAAUAAAB2A6Zq+EYeydZ/RfuWYmf4TLGMZ3zTGMYwBjGMAYxjAGMYwBjGMAZjIlgj3BGZYwDgPCb8iIHqEC/9Pp//ADmrxqYJGrN91ZoSaBPG8DoOe+SfFVOklZDG7RyO7xGNbvdckiHnhlO413BFWQRlf4lPHqFWFWLFnQsEu1UN6i36nB754utRdKu4yWl/yudaEs0U0WE+tRACzUG6VZvi+KviubzQ3iO87YCsjUTuu0T23EdT7KOTXNDnNum0IQg7nZlXapY/dHHAAAHYc1eSM1dEZmvS6cRqFBJrqT1YnlmJ9yecjzalY5WZ2VEMaEszBRwzBeTx0J+tfLJIkDA7WFixYIO0/Ou/yOc/4P4C7eJ6UUgaNfMkKW5IQON7s1AeY0m2iCaUkHjNjC0PPqZG7XMKk8kbnSfD2jbUaqPUbWXTwrJsLAr5ruAu5FPOwKGG49d3HS87TGM9hQoxoQUI8Ecyc3N3ZE8Xh36eZdu7dG42/rEqaGcZptYvlxFnQF1WizKNzULqzybvO+yuPw5pS7udPCXf77GNCWvk2SOb/jmtjcF/lZdbW7dTOlV8u+hR/A2m8xptYekpEcX/ACoiwDX+05dvptzrcxjjCgAABQKAHAAHQAe2ZZt06apwUI8EVylmd2MYxlhiMYxgDGMYAxjGAMYxgDGMYAxjGAVvxD4c02nZUIEop4yezoQy38iRtNdmOcxptQHUMLF9QeqkcMrD3BsH6Z20yEqQDRIIBHax1z51pdSmnURS3HMp9SvuZpHN7nQ8tJuILWt/Oqzh+L0cyjOKbfDTfwbeGla6ZZ5G8RgZ4yq1drYJI3AEFlLDkAji88HiS7d22by/1/Jl2/v2X29syg8/UHZp43XmjNMjIicWSEamdhf3aAvqeM4tPC15SSUH7qxtupBLiVpjZX2QiJNXKESOJAp8tN1tLIAACAtnkAcAc3nfeC+BRaWPZGDZ5d2NvIf1nc8k/wAB0FDHgvgUelQqgJZjukduWkbuzn3+XQdgMsc9Tg8IsPHXVvi/2+hz6tXO+wxjGbpSMYxgDGMYAxjGAMYxgDGMYAxjGAMYxgFN8Q+ISReXt3CM7vMdE8wpQ9J2fq31Ncce95p0fxMCg3KXYCDc6bNp847VZfVe2+3X5ZZ6zwxZHV9zq6BlBRq4bbuBHQ/dH0rIknwvCdoUuiqsa0jUD5RLR37kE/65S1PNdFqcbWZo8H8aNrHLvJeXUIkh20xR5KU0bB2L1Io7TmrVeMyrq/LLeWhkjVLS0lU1vAl7S3YCmunfLHTeAxo4e3Yq0jqGNhWkveVHvyf+o++B4BHvZiXIaTzCpb07x0YDt0Hy4zHLPKkTmhe5W6v4k3xkxiRJI305K/oyWV5QhUgMaPBBU0QayRqPiuNIzI0cg2tIrA+WCpj+8LL0T7BSSefbPYfhKFAAGl2gRqBv6CNt8YHHQHn/ABvMp/hSF7syWxlunPIlrzB9DtGLVfcXphviYB5VEMxEQBLAJXKhl/HfIPcCu9ZivxUhCFI5HLmVaUxmjHy1nfVVyCCQc3SfDcTLIrFyJfL3W3eOthHsRtGYxfDUam90pIaRrL95BTnp3xarv6/Yj0EibxdPs32hfulAy7uL3VsBvpZIH55Sj4glk00G2vNkl8mRoyh2su7cU3HbZ22LsUfplyPBEEcUYLhISu0bj+H7u49wPnmhvhqPzDJvlsyCWt3G8DaCBX6vGTKNRiLgiKvxEW8qknRTKsZciIhyGdGHD9LQ2QPb3yQnxMpTeIpdlKVY7FVlYsA25mAA9N01GivHObl+H4wqrb7UlMo9R+8SWP5WxNfPNQ+F4gFUGQKjhkG80hG77o/vHrfyrItV6k3gWGg1qzRJIt7XUML68+/zyRkbw/QLDGsaliq8DcbIHYX7ZJy9XtqVO19BjGMkgYxjAGMYwD//2Q=="/>
          <p:cNvSpPr>
            <a:spLocks noChangeAspect="1" noChangeArrowheads="1"/>
          </p:cNvSpPr>
          <p:nvPr/>
        </p:nvSpPr>
        <p:spPr bwMode="auto">
          <a:xfrm>
            <a:off x="63500" y="-954088"/>
            <a:ext cx="1838325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MSEBQTExQUFRAVFhUaGBgXGBgYHhccGhgVGBYbFxUYHCYeIRkoGxYZIDAgIygpLCwuGB8zNjAqNSYrMCkBCQoKDgwOGg8PGi8kHiQwNS8yLSoqMDAsNDIsLDQsLSwsLCwtLCwsLCw0KSwsKSwsKSwsLCwsLC4sKSwtLC0sLP/AABEIANAAwQMBIgACEQEDEQH/xAAbAAEAAgMBAQAAAAAAAAAAAAAABAUCAwYBB//EAEAQAAICAQMCBAMEBgcJAQEAAAECAxEABBIhMUEFEyJRBmFxFDJCgSNSYpGh8DNTcoKxwdEVJENzkpOy4fHCF//EABoBAQACAwEAAAAAAAAAAAAAAAABAwIEBQb/xAAwEQACAQIEBAUCBgMAAAAAAAAAAQIDEQQSIfAxQVFhBRMigZFx0UKhscHh8RQVMv/aAAwDAQACEQMRAD8A+44xjAGMZhK9DjqeBgHryAdf5+gzXTdQf7p/h+eZpEB9e57nEklfU9B74BrDMTXA78c/lzmX2cd+frznsamyTXbpmzANX2dfYVmkxLsNgCya+ftWSXWwR75obkDrvFgV/j9MA3xLSgewGZZp9Y9m/hmccobof5+eAZ4zWzkmlr5k/wCmYrqR+Lg/z3wDdjPFa+nTF4B7jGMAYxjAGMYwBjGMAYxjAGMZrlbsOp/gPfAEk4Brv7Zq80dSwJHRQR+WVfxD4o8BijhEfmSl7MgYgKi2xpSCTZUfnlLqtXqZgEkeFY9ylvKWRGYA3t3FzQJq806+No0Hlm9eli2FKU9Ujswjd2/cMySMD6/z3ziPhz4xdQPtAf7I1eXPIVtQSRU1H7vSpDXX1e57hWsWOQcvpVYVY5oswlFxdme4xjLTEZphHqY/P+eM3ZqgNgnuTz8u1YBtzXLDfThh0P8APbNmMAwjSrs2Tnko5X6/65szCXt9RgGLacdRYPy4zGSFQLqq7jr+/N+eMtiuxwDQo2vXJDfnyP8AKskZG08dMQTZA4+n88ZJwBjGMAYxjAGMYwBjGMAi+IeJxwqDI6ICaG9gtn6nKqX4z0cZIOojL0TxZHT3UEdvfNPx9plbTKSoJSaAhyATFcigsvz5r+98sglz7n9+cvG494aSio3v3/g2KVHzFe5E0xlkKzzOzSmMDbtCrGGO9gFHN3Qskn0jJJNC/YE/u5xmvVNUbn2R/wDxOeXqVJVZOUnqzoRioqyI3gq/7rCD/VJ/hkvw7Xvo+EVpNLfMY5aL3MNnlO/l9vw/q5p8NH6CL/lx/wDguSMupYmdCo5wf2MZQU42Z12j1qSxrJGyvGwsMpsH8835wMfij6HzpVVXhdkZ0sqVb0o7JwQSRRINcg885ey/HWloiJzPIOiRBms+2+tgHuSaGesoYunWp57269jmzpyjKx0BOcvqfjVPP8vTxSz0CXdaWIEUNvmvQZ/7N5W6vzdTzqWGztChIjHt5h6yH60vy75uVQAABQAoAcAD2A9s5mJ8XUfTRV+74GxDDX1kS3+PVTiXTzrIzBUUBXVy3CgSqdim+KYj88sfCPiZJm8t1MWoq/LajY943HpcfTkdwM5D4koaZ3JpoqkQ+zqfRx3BJ21+1k2bSiRAJFF8GgT6GHdHFEEHowo5TDxeorOcVbnbfcyeGjyZ3eYS9vqM5LQ/EMun4m3Tacf8QC5IwP6xR/SD9pRfuD1zd8T/ABEhSBIJ13SyxfcYFjGSwZhXIFit3ajnahiqc6bqRd0vk1XTkpZWdVjOB+xn+u1P/ek/1x9iP9dqf+9J/rmh/uKPR/l9y7/Fn1R2+q4Abj0+/t3F5tjkDAEEEHoRnAT+HGUKs8jzxISUjkCsATYtmrc5AJA3dAe/XN3w7u0+tjghJ+zypK7xHlY9u31xk/dt2ClBwdxPFZdR8SpVqipxT1MZUJRjdnd4xjOka4xjGAMYxgDGMYBwvxDqpNRqisci/Z4NnBUsrTWxY2rDcUG3gkgMeljiNptcwl8mUKJNpZGX7sig0aB5DCxa89bBrpz+l12qRBHFG5jR5ERUiBKKrsFWRnKLvA4NdSD16mRqvGI5Y9MJH8ubz03bS8fl1vD+twKFAqeeprnPJ4vPVqty4cNOVv6OlTtGKSLmfxuBCQ0i7lNEC2IPtSg/+sj+IeMQNDKomjto3A57spA4rnk5v0OvgXbFHIpu6AYtZ5Y2wsbjyeTZ5yf/AI5z9IvVPfsXcTXpx6E42+lePb0jj8umbKyCPES9+QgkAsFy21LHFA0S1HrXHzvIut8JbyXPmStqNpIZWZbI52qikAKelfPqTzkKOuuhNy1n1AjRnY0qAsT7ACzkfwpGEEYYENtth7FiWIPzF1kRYdNsMpJaOPcT5ju+zby1o54YV0IvM18aoB5InjhYAh2KnbfNyKpJQURyfzrJy6WRFyyxkAePaeuZUXpw1qTfQhWAJB7EAg57/t/Tirkq+QCrgsLolQVtlHcjgd6yMkuj+Cbo0+PPuVYF5llaP0jsiyK0jt7KAOvvQF5asecqPhna0Pm7g8sjNvcENdMwQWOwWqHbLbJn6fR03+xC11Pcr9LEqambaApeOJjXG47pQSR3PSzkrVagRxu5FhFLV70Lr/LI/h2gK08hLTEGyWJC7juKoDwFHA4A+6MhaJ77kk3GMZgSMrvFWMbxaiN1SeJiF3AlZA/DxsFBYg0CKBIKg5Y5VeI69I9RGZDQWKVkAFsxJRWAUck0RQA5s+2XUJShNShxRjJJqzO1+GvHhq4BLsaNwzI6N1R1NML79jfzy1z5r4R8SDS6uWopngn8tztUgo4tJGWJqZ7Gy9gJ9JJz6B4d4lFPGJIXV4z0I9x1BHUEdweRnssPXVaClz5o5U4OLsSsYxmwYDBxjAMdn1/fjMsYBy/xX8M7wZoAVlF+YkdIdQtgld45EnHDdeSLAaxzsXi0PlDykaSAAFiq2qA8ndu6sLsqLYc3n0rPnvivh82kjMVf7vZRJ74iV91eaPvBlug3QnbZBzjeJ4XOlUirvn9/Y2sPUt6WzT47KfKjZTaiaE8ECwWAFP0Ucj1dxY75h4lqZjEy+SyBqDMHViik0x2p6iQL+7eRdVo2QLp/u6N3RdxdiQm3mP3Csw22W/GAM6ACs882opW1577m9xKoeJIzxw6d4xw/4SwVUC0FAIH4h34zDX6zVRMpCwyKQ42jchsDcPUSQOA3auBzzkyy+o7hYlYE+7SBGAA9gou/cj55lrlBaG6rzRd/2H4/9d8hNJrTlvp2BVanw1D5c5IaSWWDdQ2iRfTtQobO1Qofnn089c6DKbwNdzAmzthQx3fpV2luvY0qL9BWXGRUbvlfIIEdPcdPl9MNXU9r5PYd+fywTlfqrmd4QQI1VfMPBJ336B2HpFk8n1CvfMErk3KmGFIpY50AiSZ0tFbqrBwGePoQzMnQHbV31zp8pdbJFp5/MkMYSYk2wFoyKoBVuuyqFfhNEcXkh9e8oI06iuB5r2FHNHYhFvQs3wp45OX1M07Sfy98uBirLQk+IaTzYyu7aeCCeQCpDDcO62BY7jMfDNd50Svxu5DAG9rA04v5HNP+yC39NK8qA3sKoimum8IPVR7E18swX/d5HJQCGVk9a0AhCqgDpxQsffF9RdVmFlbLe+9/BPcs8YxlRkePIFBJICgWSTQAHUk+2QvDwXYzsAAygRiuQllgWP6zXdDoKHJvMNdKJHEA5IMbyXVBA26qPJJKdAD86yyvM+C+pBq1GnV12uoZT2P+I9j8xzlR8PeJNp/EVp/0GolaBg5JLOiMUZuwksBQTy6kXyAcu8rPGPB0lp9gaRa/ZLCwaDiiHFWrAiiPYnNnB4jyKik+BXUhnjY+j3lbqvibSxkh9RCGXqu9S3S6CA7ieRwBZsZw4jglapWlaX2neQMR+rW4KycdBY98sodKigBERQOm1VAH0ocZ2KnjEY/8wfvp9zVjhW+LOp8I8ci1Ifyy25G2urqyMp6i0YA0RyD3Bywzk/gGEsNRqb/R6iX9GP2Yx5e7d7MVJAHAHTqc6zOxSlKUFKSs2jWkkm0hjGMsMRmLoGBBAIIog8gg9QR7ZljAOI8V+EdSsbxafypIXDBVkYxtECbA3BWDKOg4BFDrWSoPhjVOLeaOL2VE80j+1I5Fn6KM63GabwOHcszjv6FvnTta5xMnwrrI5XaNoZfMCLbbotm2/U6LuDmjXpK8AD55MHwLvoz6mdyGU7YyIU9JsUqgt+e+/mM6rGTHBUIyzKCvv4IdWbVrnOf/AM+0QB2xutjnbNML6kEgPRIJPJvrlCJZIaiminMq+kskMsiyAceYrRqRRFEjggkis+g4yMTgqWISUtLdCYVZQ4HzWLbPNIJEaowgWOVSp5G5pPJajR3KAxHZhxllBp1RdqKFX2Ar+TmXxr4gBq4EDQqyRyOTISvDnYoWuvRrH0PtlVpvEdQ8ZdY4XFyAbZGG7YSAQSpHqrj655rGYfyamSL004m/SnmjdkjSKDNMWH6QGhfNRkejb2o+q/mDfTJWpn2VYYljSqosni+LoUB3JAGUx1EspVkQpJuVHKnlVJBdZEcKQwDbgwBo+4PMrS6FBqSUBAjSmtmbcz0w+8TyFXk9TuGaso24liZJTxSI9XVSOqudhH1Vq9s1t4pE3pG6QHj0xs6m/wAJIFcjse2TJIg33gGrpYBquRV/PMycwut/0SVPhmpCN5NMIzuMRZWShZLRHd+JRyK/D9MtFkBuiDXWiDX1zXqdIki7XUMtg0fcf/SPoT75XT+Hos0SxjyQUlsx0pYDaQvTpZ3X14q+cy0kxwJ2s0KyUfuyKQVcAEofz7HoV7gnMfDtZ5im6EiMVkUfhYf5EEMPkwyH4h4GrRktJI7LbKZJDtBA/EoATbXBFdDkiLw6JkRkXymKggx+kixdHimHPRgQcn05eO976xzJ2ejILaaU/fmGwdfLQoxAH6+41+QB9iMj6DSvLGGlkdkf1KnpHpNbRI6AFjXJHA571eY5Va9ySV4i4rywqvI3RWFhR3dx2UfxPA65C1PhwWJdJAP0upYrxwaNGeU10AW+nHKgZLmeLTIWCBQxACoBukY8Kqjjc3PAy/8AhPwCSIvqNRt+1SqoKjkQotkRqbNmzbEdT8gM6Ph+Fdaaf4U9e76FFaooK3M6CCFUVVUBVUAADgAAUAB7VmeMZ6w5oxjGAMYxgDGMYAxjGAMYxgHD6lW+2anzf6W029x5NHyto7Dd5l/tX2IzZ/I/+Ze+P+B+eFdG2aiO9jGyDfVJFHWM0L7ggEcjPnmj0umr9Kol1ZZyyVbq5b9IirfpUE1ZIBFXxWeX8Rwko1HUb0fvvfQ6FConHL0J3hWrVNOeAzJIyHZRMj7qB/tNYPJ4B60MsNHEw3FqDO5YgGwPSqgXQvhBkSC5GSojFHG24hlCkttZdqqONovl+h7X1yyzlzerNhDGMZWZHuUcXjsAd5HkA+8qcMaROWNgVbH1V1rblxqNP5iMnI3qy8GjyCODnPeDw+csdySyAROspLUquV8sCNQAu4escDoee2XU1Gzb3uxi27knVal2MHmmOOOSRf0Rvc6kEjzGNAV6SVHBNAk9DeZB0/htEmRvN9Aj9SKPTd+oDgm/kOnTDad4hcRLoP8AhN7e0b9QfZWsduMxlZ6Le+/ySiTqf6N/7D/+JyF4c7MIdNp1DS+TGST9yFNoAeQj352oOWrsATmf25piItLTzuAb/DEpNb5fauaTqxFV1Odf8P8Aw9Fo4vLjskm3duWdqALH93AHAHAzqYDAOt6qi9P6/wAGtWrZdI8TV4P8LxQEObl1FczSct89o6Iv7KgD65c4xnp4xUVZLQ0G78RjGMkgYxjAGMYwBjGMAYxjAGMYwBnCfEHgQTxDzrkX7QlWjbaaMLuVhVepApB6+g/LO7zmvjKIg6eU8xxyFW5raZQI0b5+ohf799s1MbDNh5rsW0naaOd1miKRs8bymRRuppGcNt5KlWscgEe+bJPHYAgdZFe9oVVILMWICgJd7rPTJ+Y7Bd0L96H+OeNzJ8TqWI2k8QDsybXSRKLKw7G9pDD0kGj0J6ZKyDPKE1CFqCvGyg2BRU7/AFWelE1+fvk2NwwDKQVPQg2D9COMiS5oIyByF4b6Q0X9WaHzVrZD+6x9VOZeIltgRTteQ7Q11t4ZiwrmwFPTuRmH+zdrb43YSVRLszhwLpWBPa+CKI+eFa2u96gm4yHFrzv2Om02BuVgy7iCwB6MOAasc/uuZkNWJNnwHKnnaxWoarzQzd7iIqAg/q0G46g7rzsc4j4PmSHXaqJqD6jZLGbreFTY6qKrcpXcaPRxedvntsI06EGuiOTVVpsYxjNkrGMYwBjGMAYxjAGMYwBjGMAYxjAGcp8VappZhph6YUEUshqy53kxIvsA0W5j14UDqc6vPnS+Kp52oMsg87z5Ea+AAjFI1B6AbaNE8lie+c/xGrKnQeXi9C+hFSnqWOeZ7jPHnTImrddyqYjKfvAUhA2kC7dgL5+uQfC/A1VAaeKXdI3pcErudjRFtGfSRdDtk5n/AN4UX1iNfMhwTXuarJQN9OmZ5mlZEWKrU6eVNu25ArWrG2dbFMrgfeQixYojj2yZ4cZPJUzEebRLUNoHJNV2oUPyzLUawKdoBeQ8hF617sTwq/M/leQVmJbZOXUktwPTERfpAlABYle1jo3GTq1u+/yB5ISyXZQS6hCrkAlFCrsNNwLZCBf9Z86yb9jbvLJ+WwUfe9vPyByFq9OI4/KisJ5Mnp3EjaBSqgN82wqjwK7VlsB0/k//AHIk+gRC0PhoPiOjItnTz5GaQ7jtEYQBegB3ODSj3z6FnD+DqZfEYmj5ECTCVh90b9gWO+m/coauwXnqM63xHxWKBd0rhQeB3LH2VRyT8gM9Z4amsNG/f9Tm19ajsSmYAWeAMoNB8YRy6ryNjBWEnlSEipTG22QKOorqP1gCfrRfEHj51pSCBD9mDq07yxsoYK0brGivRJbqSRVd+uaYZV+36KFAd8cjOQqkBI/JmW7A2gXQrJnjV58aVPW/EKl6HJn0PGMZ0CgYxjAGMYwBjGMAYxjAGMYwBnGeKaEwahlPMGoLupPZzzJG19QRbr/fHYZ2eVXxRpd+klI/pEUyJ8nj9S/vqvoTmri8Oq9JwfHl9SynPJK5yo8Jg/qYv+2n+mYr4OgPoLxX18ptgbtytEX8wAclxyBgGX7rAEfQix/A5r1Wq8tQ20sSyqFBAssaHJ4H1zxeaXU6tkUkPhE0uxpJg0QJKxum8qRYBZyw3kfte+bZvDfI2us0qpuAkooqgN6Q4j27QAxF0OQSTdZaaFCI1DCmrkWDXJPUcZvZbBB6Hg/55Y6sr25exFjVptOEBokkm2Y9WPua4+QA4AHGea1iIpCBZ2Px7+k5Aj1ohkMJ3vHwVKhnMQr7klWQL5U88Gj0BzZLqVnIjjIZbBlIugo52H9pjQr2vMcrvfkTc9lESxQ7xvoIIwBuZ22ihGo5JIHTpXXjLnwz4UklQvqpJFLm/Jjfasa9kZ19TP8ArEMB2HHWB4Woj8Ther86KSM2AaaMB02GrUFd91waHfO7z0PhuEpSpqrLVvry31NGvUlmyrQ0aLRRwoI4kVI16KoAA7ngfPnOW8Xe9dJ+xFEovtuLs235GhZ7lflnVazVrFG8jmkRSxNE8AWeByfpnGCV5ZXnkG1nCqqcfo0W9oYjq5JLH2sAdLN3itSMaDi3q/uYYeLc7mxj3P8AHJfwJBuGo1NemeQeWxu2iRQq0CeE3byOlhr75SeKRGdo9InLTkb6/DCpBmY/Ij0D3L59DjQAAAUAAAB2A6Zq+EYeydZ/RfuWYmf4TLGMZ3zTGMYwBjGMAYxjAGMYwBjGMAZjIlgj3BGZYwDgPCb8iIHqEC/9Pp//ADmrxqYJGrN91ZoSaBPG8DoOe+SfFVOklZDG7RyO7xGNbvdckiHnhlO413BFWQRlf4lPHqFWFWLFnQsEu1UN6i36nB754utRdKu4yWl/yudaEs0U0WE+tRACzUG6VZvi+KviubzQ3iO87YCsjUTuu0T23EdT7KOTXNDnNum0IQg7nZlXapY/dHHAAAHYc1eSM1dEZmvS6cRqFBJrqT1YnlmJ9yecjzalY5WZ2VEMaEszBRwzBeTx0J+tfLJIkDA7WFixYIO0/Ou/yOc/4P4C7eJ6UUgaNfMkKW5IQON7s1AeY0m2iCaUkHjNjC0PPqZG7XMKk8kbnSfD2jbUaqPUbWXTwrJsLAr5ruAu5FPOwKGG49d3HS87TGM9hQoxoQUI8Ecyc3N3ZE8Xh36eZdu7dG42/rEqaGcZptYvlxFnQF1WizKNzULqzybvO+yuPw5pS7udPCXf77GNCWvk2SOb/jmtjcF/lZdbW7dTOlV8u+hR/A2m8xptYekpEcX/ACoiwDX+05dvptzrcxjjCgAABQKAHAAHQAe2ZZt06apwUI8EVylmd2MYxlhiMYxgDGMYAxjGAMYxgDGMYAxjGAVvxD4c02nZUIEop4yezoQy38iRtNdmOcxptQHUMLF9QeqkcMrD3BsH6Z20yEqQDRIIBHax1z51pdSmnURS3HMp9SvuZpHN7nQ8tJuILWt/Oqzh+L0cyjOKbfDTfwbeGla6ZZ5G8RgZ4yq1drYJI3AEFlLDkAji88HiS7d22by/1/Jl2/v2X29syg8/UHZp43XmjNMjIicWSEamdhf3aAvqeM4tPC15SSUH7qxtupBLiVpjZX2QiJNXKESOJAp8tN1tLIAACAtnkAcAc3nfeC+BRaWPZGDZ5d2NvIf1nc8k/wAB0FDHgvgUelQqgJZjukduWkbuzn3+XQdgMsc9Tg8IsPHXVvi/2+hz6tXO+wxjGbpSMYxgDGMYAxjGAMYxgDGMYAxjGAMYxgFN8Q+ISReXt3CM7vMdE8wpQ9J2fq31Ncce95p0fxMCg3KXYCDc6bNp847VZfVe2+3X5ZZ6zwxZHV9zq6BlBRq4bbuBHQ/dH0rIknwvCdoUuiqsa0jUD5RLR37kE/65S1PNdFqcbWZo8H8aNrHLvJeXUIkh20xR5KU0bB2L1Io7TmrVeMyrq/LLeWhkjVLS0lU1vAl7S3YCmunfLHTeAxo4e3Yq0jqGNhWkveVHvyf+o++B4BHvZiXIaTzCpb07x0YDt0Hy4zHLPKkTmhe5W6v4k3xkxiRJI305K/oyWV5QhUgMaPBBU0QayRqPiuNIzI0cg2tIrA+WCpj+8LL0T7BSSefbPYfhKFAAGl2gRqBv6CNt8YHHQHn/ABvMp/hSF7syWxlunPIlrzB9DtGLVfcXphviYB5VEMxEQBLAJXKhl/HfIPcCu9ZivxUhCFI5HLmVaUxmjHy1nfVVyCCQc3SfDcTLIrFyJfL3W3eOthHsRtGYxfDUam90pIaRrL95BTnp3xarv6/Yj0EibxdPs32hfulAy7uL3VsBvpZIH55Sj4glk00G2vNkl8mRoyh2su7cU3HbZ22LsUfplyPBEEcUYLhISu0bj+H7u49wPnmhvhqPzDJvlsyCWt3G8DaCBX6vGTKNRiLgiKvxEW8qknRTKsZciIhyGdGHD9LQ2QPb3yQnxMpTeIpdlKVY7FVlYsA25mAA9N01GivHObl+H4wqrb7UlMo9R+8SWP5WxNfPNQ+F4gFUGQKjhkG80hG77o/vHrfyrItV6k3gWGg1qzRJIt7XUML68+/zyRkbw/QLDGsaliq8DcbIHYX7ZJy9XtqVO19BjGMkgYxjAGMYwD//2Q=="/>
          <p:cNvSpPr>
            <a:spLocks noChangeAspect="1" noChangeArrowheads="1"/>
          </p:cNvSpPr>
          <p:nvPr/>
        </p:nvSpPr>
        <p:spPr bwMode="auto">
          <a:xfrm>
            <a:off x="63500" y="-954088"/>
            <a:ext cx="1838325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procurexport.com/images/map-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24137"/>
            <a:ext cx="2209800" cy="2486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http://www.duke.edu/web/soc142/team5/asia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76600"/>
            <a:ext cx="3886200" cy="2616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Data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620000" cy="431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5943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http://cac-ib-geography.wikispaces.com/Food</a:t>
            </a:r>
            <a:endParaRPr lang="en-US" sz="1200" dirty="0"/>
          </a:p>
        </p:txBody>
      </p:sp>
    </p:spTree>
  </p:cSld>
  <p:clrMapOvr>
    <a:masterClrMapping/>
  </p:clrMapOvr>
  <p:transition advClick="0"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6" dur="1500" fill="hold">
                                          <p:stCondLst>
                                            <p:cond delay="3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Hunger/Poverty Graphs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5177"/>
          <a:stretch>
            <a:fillRect/>
          </a:stretch>
        </p:blipFill>
        <p:spPr bwMode="auto">
          <a:xfrm>
            <a:off x="609600" y="1600200"/>
            <a:ext cx="3457575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3505200" cy="3367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953000" y="50292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# of hungry people (1969 – 2010)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0292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925 million people hungry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98% of world’s undernourished people are in developing countries</a:t>
            </a:r>
          </a:p>
          <a:p>
            <a:r>
              <a:rPr lang="en-US" i="1" dirty="0" smtClean="0"/>
              <a:t>Location of worst hunger: 					Asia and Pacific = 578 million people 			Sub-Saharan Africa = 239 million people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Hunger Statistical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86200"/>
            <a:ext cx="309087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4600" y="6096000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http://www.shc.edu/theolibrary/graphics/hunger.jpg</a:t>
            </a:r>
            <a:endParaRPr lang="en-US" sz="12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1.4 million people in developing countries </a:t>
            </a:r>
          </a:p>
          <a:p>
            <a:pPr>
              <a:buNone/>
            </a:pPr>
            <a:r>
              <a:rPr lang="en-US" i="1" dirty="0" smtClean="0"/>
              <a:t>   live on $1.25 or less a day</a:t>
            </a:r>
          </a:p>
          <a:p>
            <a:r>
              <a:rPr lang="en-US" i="1" dirty="0" smtClean="0"/>
              <a:t>22,000 children die 				              every day due to poverty conditions</a:t>
            </a:r>
          </a:p>
          <a:p>
            <a:r>
              <a:rPr lang="en-US" i="1" dirty="0" smtClean="0"/>
              <a:t>1.7 billion lack access to clean</a:t>
            </a:r>
          </a:p>
          <a:p>
            <a:pPr>
              <a:buNone/>
            </a:pPr>
            <a:r>
              <a:rPr lang="en-US" i="1" dirty="0" smtClean="0"/>
              <a:t>	 water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Statistical Data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962400"/>
            <a:ext cx="311267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81600" y="60198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http://www.webdesigncore.com/wp-content/uploads/2010/10/poverty33.jpg</a:t>
            </a:r>
            <a:endParaRPr lang="en-US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 2009, 43.6 million people were in poverty in America</a:t>
            </a:r>
          </a:p>
          <a:p>
            <a:r>
              <a:rPr lang="en-US" i="1" dirty="0" smtClean="0"/>
              <a:t>In 2007, 12% (1.5 million) of Illinois Residents  were living in poverty</a:t>
            </a:r>
          </a:p>
          <a:p>
            <a:r>
              <a:rPr lang="en-US" i="1" dirty="0" smtClean="0"/>
              <a:t>Around 846,000 people who are food insecure in Cook Country right now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and Global Impact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343400"/>
            <a:ext cx="2857500" cy="1704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21336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i="1" dirty="0" smtClean="0"/>
              <a:t>End Poverty=End Hunger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Our Solution</a:t>
            </a:r>
            <a:endParaRPr lang="en-US" sz="5400" dirty="0"/>
          </a:p>
        </p:txBody>
      </p:sp>
      <p:pic>
        <p:nvPicPr>
          <p:cNvPr id="4098" name="Picture 2" descr="http://www.bemore.org.au/libraries/main/images.php?id=6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962400"/>
            <a:ext cx="4114800" cy="17408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3124200" y="6172200"/>
            <a:ext cx="3276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http://www.bemore.org.au/images/db/bmp/651.jpg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</TotalTime>
  <Words>281</Words>
  <Application>Microsoft Office PowerPoint</Application>
  <PresentationFormat>On-screen Show (4:3)</PresentationFormat>
  <Paragraphs>76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End Poverty and Hunger</vt:lpstr>
      <vt:lpstr>The Problem</vt:lpstr>
      <vt:lpstr>Location</vt:lpstr>
      <vt:lpstr>Statistical Data</vt:lpstr>
      <vt:lpstr>Hunger/Poverty Graphs</vt:lpstr>
      <vt:lpstr>Hunger Statistical Data</vt:lpstr>
      <vt:lpstr>Poverty Statistical Data</vt:lpstr>
      <vt:lpstr>Local and Global Impact</vt:lpstr>
      <vt:lpstr>Our Solution</vt:lpstr>
      <vt:lpstr>Step by Step Solution</vt:lpstr>
      <vt:lpstr>Step by Step Solution</vt:lpstr>
      <vt:lpstr>Citations</vt:lpstr>
    </vt:vector>
  </TitlesOfParts>
  <Company>DuPage High School District 88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Poverty and Hunger</dc:title>
  <dc:creator>District 88</dc:creator>
  <cp:lastModifiedBy>Jamie Schanz</cp:lastModifiedBy>
  <cp:revision>23</cp:revision>
  <dcterms:created xsi:type="dcterms:W3CDTF">2011-11-07T17:39:12Z</dcterms:created>
  <dcterms:modified xsi:type="dcterms:W3CDTF">2011-11-11T17:27:07Z</dcterms:modified>
</cp:coreProperties>
</file>